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6" r:id="rId5"/>
    <p:sldId id="259" r:id="rId6"/>
    <p:sldId id="281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2" r:id="rId16"/>
    <p:sldId id="270" r:id="rId17"/>
    <p:sldId id="279" r:id="rId18"/>
    <p:sldId id="278" r:id="rId19"/>
    <p:sldId id="280" r:id="rId20"/>
    <p:sldId id="273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77" d="100"/>
          <a:sy n="77" d="100"/>
        </p:scale>
        <p:origin x="7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/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/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/>
      <dgm:t>
        <a:bodyPr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/>
      <dgm:t>
        <a:bodyPr/>
        <a:lstStyle/>
        <a:p>
          <a:r>
            <a:rPr lang="en-US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/>
      <dgm:t>
        <a:bodyPr/>
        <a:lstStyle/>
        <a:p>
          <a:r>
            <a:rPr lang="en-US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/>
      <dgm:spPr/>
      <dgm:t>
        <a:bodyPr/>
        <a:lstStyle/>
        <a:p>
          <a:r>
            <a:rPr lang="en-US" dirty="0" err="1"/>
            <a:t>Misc</a:t>
          </a:r>
          <a:endParaRPr lang="en-US" dirty="0"/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/>
      <dgm:spPr/>
      <dgm:t>
        <a:bodyPr/>
        <a:lstStyle/>
        <a:p>
          <a:r>
            <a:rPr lang="en-US" dirty="0"/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/>
      <dgm:spPr/>
      <dgm:t>
        <a:bodyPr/>
        <a:lstStyle/>
        <a:p>
          <a:r>
            <a:rPr lang="en-US" dirty="0"/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/>
      <dgm:spPr/>
      <dgm:t>
        <a:bodyPr/>
        <a:lstStyle/>
        <a:p>
          <a:r>
            <a:rPr lang="en-US" dirty="0"/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/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/>
      <dgm:spPr/>
      <dgm:t>
        <a:bodyPr/>
        <a:lstStyle/>
        <a:p>
          <a:r>
            <a:rPr lang="en-US" dirty="0"/>
            <a:t>Boosted 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/>
      <dgm:spPr/>
      <dgm:t>
        <a:bodyPr/>
        <a:lstStyle/>
        <a:p>
          <a:r>
            <a:rPr lang="en-US" dirty="0"/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/>
      <dgm:spPr/>
      <dgm:t>
        <a:bodyPr/>
        <a:lstStyle/>
        <a:p>
          <a:r>
            <a:rPr lang="en-US" dirty="0"/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/>
      <dgm:spPr/>
      <dgm:t>
        <a:bodyPr/>
        <a:lstStyle/>
        <a:p>
          <a:r>
            <a:rPr lang="en-US" dirty="0"/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/>
      <dgm:spPr/>
      <dgm:t>
        <a:bodyPr/>
        <a:lstStyle/>
        <a:p>
          <a:r>
            <a:rPr lang="en-US" dirty="0"/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/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/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077B2F-A196-4F0D-AB63-66A756462DCE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88A5A46-77F2-43AC-97F2-92ABC5FFF2B0}">
      <dgm:prSet phldrT="[Text]"/>
      <dgm:spPr/>
      <dgm:t>
        <a:bodyPr/>
        <a:lstStyle/>
        <a:p>
          <a:r>
            <a:rPr lang="en-US" dirty="0"/>
            <a:t>VM</a:t>
          </a:r>
        </a:p>
      </dgm:t>
    </dgm:pt>
    <dgm:pt modelId="{C2E316B2-AD94-4763-B563-59D3E1415713}" type="parTrans" cxnId="{96F1C0DA-C36D-44BD-A055-6E7E10471312}">
      <dgm:prSet/>
      <dgm:spPr/>
      <dgm:t>
        <a:bodyPr/>
        <a:lstStyle/>
        <a:p>
          <a:endParaRPr lang="en-US"/>
        </a:p>
      </dgm:t>
    </dgm:pt>
    <dgm:pt modelId="{6A8492FD-9A3C-46FA-947F-7A260DE3D985}" type="sibTrans" cxnId="{96F1C0DA-C36D-44BD-A055-6E7E10471312}">
      <dgm:prSet/>
      <dgm:spPr/>
      <dgm:t>
        <a:bodyPr/>
        <a:lstStyle/>
        <a:p>
          <a:endParaRPr lang="en-US"/>
        </a:p>
      </dgm:t>
    </dgm:pt>
    <dgm:pt modelId="{16977FD0-EC42-4820-B0BD-A8D1CF1A3EE7}">
      <dgm:prSet phldrT="[Text]"/>
      <dgm:spPr/>
      <dgm:t>
        <a:bodyPr/>
        <a:lstStyle/>
        <a:p>
          <a:r>
            <a:rPr lang="en-US" dirty="0"/>
            <a:t>Always On</a:t>
          </a:r>
        </a:p>
      </dgm:t>
    </dgm:pt>
    <dgm:pt modelId="{0247D6B3-58F8-4909-ADAE-6D4F3333DDB2}" type="parTrans" cxnId="{DFAE022D-DC08-4324-B5E1-7E96FCD40B9E}">
      <dgm:prSet/>
      <dgm:spPr/>
      <dgm:t>
        <a:bodyPr/>
        <a:lstStyle/>
        <a:p>
          <a:endParaRPr lang="en-US"/>
        </a:p>
      </dgm:t>
    </dgm:pt>
    <dgm:pt modelId="{C714C653-15D9-4F1C-804C-7D943B4868C6}" type="sibTrans" cxnId="{DFAE022D-DC08-4324-B5E1-7E96FCD40B9E}">
      <dgm:prSet/>
      <dgm:spPr/>
      <dgm:t>
        <a:bodyPr/>
        <a:lstStyle/>
        <a:p>
          <a:endParaRPr lang="en-US"/>
        </a:p>
      </dgm:t>
    </dgm:pt>
    <dgm:pt modelId="{F57BE93F-AA78-4CD1-98D9-1F1D16B92457}">
      <dgm:prSet phldrT="[Text]"/>
      <dgm:spPr/>
      <dgm:t>
        <a:bodyPr/>
        <a:lstStyle/>
        <a:p>
          <a:r>
            <a:rPr lang="en-US" dirty="0"/>
            <a:t>Manage machines</a:t>
          </a:r>
        </a:p>
      </dgm:t>
    </dgm:pt>
    <dgm:pt modelId="{76E370F9-7D99-4BC0-9921-6E5782DE7A66}" type="parTrans" cxnId="{D056E62E-F15B-4496-90E6-F119848EB179}">
      <dgm:prSet/>
      <dgm:spPr/>
      <dgm:t>
        <a:bodyPr/>
        <a:lstStyle/>
        <a:p>
          <a:endParaRPr lang="en-US"/>
        </a:p>
      </dgm:t>
    </dgm:pt>
    <dgm:pt modelId="{9A8AB56E-B885-433A-A74E-E81FD2B5474E}" type="sibTrans" cxnId="{D056E62E-F15B-4496-90E6-F119848EB179}">
      <dgm:prSet/>
      <dgm:spPr/>
      <dgm:t>
        <a:bodyPr/>
        <a:lstStyle/>
        <a:p>
          <a:endParaRPr lang="en-US"/>
        </a:p>
      </dgm:t>
    </dgm:pt>
    <dgm:pt modelId="{636C8DF9-02C7-4AC9-9C42-35FFADA248D2}">
      <dgm:prSet phldrT="[Text]"/>
      <dgm:spPr/>
      <dgm:t>
        <a:bodyPr/>
        <a:lstStyle/>
        <a:p>
          <a:r>
            <a:rPr lang="en-US" dirty="0"/>
            <a:t>Containers</a:t>
          </a:r>
        </a:p>
      </dgm:t>
    </dgm:pt>
    <dgm:pt modelId="{70052F74-7C38-4CC2-A522-F2BB3E8FFD4A}" type="parTrans" cxnId="{5B0C3638-5E3C-4B6E-9D7F-685C92C99B10}">
      <dgm:prSet/>
      <dgm:spPr/>
      <dgm:t>
        <a:bodyPr/>
        <a:lstStyle/>
        <a:p>
          <a:endParaRPr lang="en-US"/>
        </a:p>
      </dgm:t>
    </dgm:pt>
    <dgm:pt modelId="{85BA1AC7-86AE-42B6-845D-89931443BE79}" type="sibTrans" cxnId="{5B0C3638-5E3C-4B6E-9D7F-685C92C99B10}">
      <dgm:prSet/>
      <dgm:spPr/>
      <dgm:t>
        <a:bodyPr/>
        <a:lstStyle/>
        <a:p>
          <a:endParaRPr lang="en-US"/>
        </a:p>
      </dgm:t>
    </dgm:pt>
    <dgm:pt modelId="{B2D7A604-0DCF-43A0-90AC-7A9CA759D671}">
      <dgm:prSet phldrT="[Text]"/>
      <dgm:spPr/>
      <dgm:t>
        <a:bodyPr/>
        <a:lstStyle/>
        <a:p>
          <a:r>
            <a:rPr lang="en-US" dirty="0"/>
            <a:t>Always On</a:t>
          </a:r>
        </a:p>
      </dgm:t>
    </dgm:pt>
    <dgm:pt modelId="{179ABE6D-A9BA-4C87-8BAA-EEC52477F8EA}" type="parTrans" cxnId="{AD44F530-3717-4FCE-90F1-C65F2A34B8C1}">
      <dgm:prSet/>
      <dgm:spPr/>
      <dgm:t>
        <a:bodyPr/>
        <a:lstStyle/>
        <a:p>
          <a:endParaRPr lang="en-US"/>
        </a:p>
      </dgm:t>
    </dgm:pt>
    <dgm:pt modelId="{4AAA914B-B73E-4A85-A256-61ED4FE5670A}" type="sibTrans" cxnId="{AD44F530-3717-4FCE-90F1-C65F2A34B8C1}">
      <dgm:prSet/>
      <dgm:spPr/>
      <dgm:t>
        <a:bodyPr/>
        <a:lstStyle/>
        <a:p>
          <a:endParaRPr lang="en-US"/>
        </a:p>
      </dgm:t>
    </dgm:pt>
    <dgm:pt modelId="{CF6F2E7C-6B06-41A0-A0E7-255F5D594503}">
      <dgm:prSet phldrT="[Text]"/>
      <dgm:spPr/>
      <dgm:t>
        <a:bodyPr/>
        <a:lstStyle/>
        <a:p>
          <a:r>
            <a:rPr lang="en-US" dirty="0"/>
            <a:t>Manage Clusters</a:t>
          </a:r>
        </a:p>
      </dgm:t>
    </dgm:pt>
    <dgm:pt modelId="{49583573-D6F5-4107-86E0-346084CDFFCF}" type="parTrans" cxnId="{D2DD34B9-E694-4298-B5F6-9FB4350DD4FE}">
      <dgm:prSet/>
      <dgm:spPr/>
      <dgm:t>
        <a:bodyPr/>
        <a:lstStyle/>
        <a:p>
          <a:endParaRPr lang="en-US"/>
        </a:p>
      </dgm:t>
    </dgm:pt>
    <dgm:pt modelId="{22055DFA-8B13-4899-A6A4-230910093920}" type="sibTrans" cxnId="{D2DD34B9-E694-4298-B5F6-9FB4350DD4FE}">
      <dgm:prSet/>
      <dgm:spPr/>
      <dgm:t>
        <a:bodyPr/>
        <a:lstStyle/>
        <a:p>
          <a:endParaRPr lang="en-US"/>
        </a:p>
      </dgm:t>
    </dgm:pt>
    <dgm:pt modelId="{D43EA880-3DFE-428D-BEBC-B63D24C5455E}">
      <dgm:prSet phldrT="[Text]"/>
      <dgm:spPr/>
      <dgm:t>
        <a:bodyPr/>
        <a:lstStyle/>
        <a:p>
          <a:r>
            <a:rPr lang="en-US" dirty="0"/>
            <a:t>Serverless</a:t>
          </a:r>
        </a:p>
      </dgm:t>
    </dgm:pt>
    <dgm:pt modelId="{B9156BF5-0693-4A14-BEE7-0DAC3C20509A}" type="parTrans" cxnId="{6DBB3631-CADD-4ED8-AD1E-8573583078F0}">
      <dgm:prSet/>
      <dgm:spPr/>
      <dgm:t>
        <a:bodyPr/>
        <a:lstStyle/>
        <a:p>
          <a:endParaRPr lang="en-US"/>
        </a:p>
      </dgm:t>
    </dgm:pt>
    <dgm:pt modelId="{24F9F21E-D7AC-4E66-AD36-127E1A87CE58}" type="sibTrans" cxnId="{6DBB3631-CADD-4ED8-AD1E-8573583078F0}">
      <dgm:prSet/>
      <dgm:spPr/>
      <dgm:t>
        <a:bodyPr/>
        <a:lstStyle/>
        <a:p>
          <a:endParaRPr lang="en-US"/>
        </a:p>
      </dgm:t>
    </dgm:pt>
    <dgm:pt modelId="{30135382-E8EB-422F-A942-F0DC3E0B3065}">
      <dgm:prSet phldrT="[Text]"/>
      <dgm:spPr/>
      <dgm:t>
        <a:bodyPr/>
        <a:lstStyle/>
        <a:p>
          <a:r>
            <a:rPr lang="en-US" dirty="0"/>
            <a:t>Consumption Based</a:t>
          </a:r>
        </a:p>
      </dgm:t>
    </dgm:pt>
    <dgm:pt modelId="{0C2FA42C-519C-4CA1-BF9B-3A10043FC549}" type="parTrans" cxnId="{DEDDC2EC-04FC-4C02-982C-C556A8984348}">
      <dgm:prSet/>
      <dgm:spPr/>
      <dgm:t>
        <a:bodyPr/>
        <a:lstStyle/>
        <a:p>
          <a:endParaRPr lang="en-US"/>
        </a:p>
      </dgm:t>
    </dgm:pt>
    <dgm:pt modelId="{E6A4B348-378E-4B35-BF36-95DA235E6E16}" type="sibTrans" cxnId="{DEDDC2EC-04FC-4C02-982C-C556A8984348}">
      <dgm:prSet/>
      <dgm:spPr/>
      <dgm:t>
        <a:bodyPr/>
        <a:lstStyle/>
        <a:p>
          <a:endParaRPr lang="en-US"/>
        </a:p>
      </dgm:t>
    </dgm:pt>
    <dgm:pt modelId="{DA62B6AE-CFF5-47A1-B7E4-9877FB144B1C}">
      <dgm:prSet phldrT="[Text]"/>
      <dgm:spPr/>
      <dgm:t>
        <a:bodyPr/>
        <a:lstStyle/>
        <a:p>
          <a:r>
            <a:rPr lang="en-US" dirty="0"/>
            <a:t>Manage Services/Logic</a:t>
          </a:r>
        </a:p>
      </dgm:t>
    </dgm:pt>
    <dgm:pt modelId="{8666C5EE-5665-435E-A7D8-A95A38C3C758}" type="parTrans" cxnId="{EF80FA08-B70B-4A4B-8A04-AF0E7AED5B2D}">
      <dgm:prSet/>
      <dgm:spPr/>
      <dgm:t>
        <a:bodyPr/>
        <a:lstStyle/>
        <a:p>
          <a:endParaRPr lang="en-US"/>
        </a:p>
      </dgm:t>
    </dgm:pt>
    <dgm:pt modelId="{72DC4374-A0AC-4826-8C70-6CE37F03B990}" type="sibTrans" cxnId="{EF80FA08-B70B-4A4B-8A04-AF0E7AED5B2D}">
      <dgm:prSet/>
      <dgm:spPr/>
      <dgm:t>
        <a:bodyPr/>
        <a:lstStyle/>
        <a:p>
          <a:endParaRPr lang="en-US"/>
        </a:p>
      </dgm:t>
    </dgm:pt>
    <dgm:pt modelId="{F70A4ABA-C14B-4611-839D-027C6DB84824}" type="pres">
      <dgm:prSet presAssocID="{87077B2F-A196-4F0D-AB63-66A756462DCE}" presName="Name0" presStyleCnt="0">
        <dgm:presLayoutVars>
          <dgm:dir/>
          <dgm:animLvl val="lvl"/>
          <dgm:resizeHandles val="exact"/>
        </dgm:presLayoutVars>
      </dgm:prSet>
      <dgm:spPr/>
    </dgm:pt>
    <dgm:pt modelId="{C561B5F7-FAD4-4966-BC8E-CDD6F3D40C24}" type="pres">
      <dgm:prSet presAssocID="{988A5A46-77F2-43AC-97F2-92ABC5FFF2B0}" presName="composite" presStyleCnt="0"/>
      <dgm:spPr/>
    </dgm:pt>
    <dgm:pt modelId="{DD04FE18-C5C3-4AE5-9A7C-0DF287FDD17C}" type="pres">
      <dgm:prSet presAssocID="{988A5A46-77F2-43AC-97F2-92ABC5FFF2B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CADB8F-1497-47E9-ACBA-A85D7F537C64}" type="pres">
      <dgm:prSet presAssocID="{988A5A46-77F2-43AC-97F2-92ABC5FFF2B0}" presName="desTx" presStyleLbl="alignAccFollowNode1" presStyleIdx="0" presStyleCnt="3">
        <dgm:presLayoutVars>
          <dgm:bulletEnabled val="1"/>
        </dgm:presLayoutVars>
      </dgm:prSet>
      <dgm:spPr/>
    </dgm:pt>
    <dgm:pt modelId="{555AF0A9-7BFC-4B41-943A-07787194B147}" type="pres">
      <dgm:prSet presAssocID="{6A8492FD-9A3C-46FA-947F-7A260DE3D985}" presName="space" presStyleCnt="0"/>
      <dgm:spPr/>
    </dgm:pt>
    <dgm:pt modelId="{BB5BF6CB-9B8D-470C-A0AE-78EE7046CB46}" type="pres">
      <dgm:prSet presAssocID="{636C8DF9-02C7-4AC9-9C42-35FFADA248D2}" presName="composite" presStyleCnt="0"/>
      <dgm:spPr/>
    </dgm:pt>
    <dgm:pt modelId="{40056DA1-A761-4D41-9AF2-310BFEFC8D78}" type="pres">
      <dgm:prSet presAssocID="{636C8DF9-02C7-4AC9-9C42-35FFADA248D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75C8AD6-1A26-4264-B77D-420EE43C83C3}" type="pres">
      <dgm:prSet presAssocID="{636C8DF9-02C7-4AC9-9C42-35FFADA248D2}" presName="desTx" presStyleLbl="alignAccFollowNode1" presStyleIdx="1" presStyleCnt="3">
        <dgm:presLayoutVars>
          <dgm:bulletEnabled val="1"/>
        </dgm:presLayoutVars>
      </dgm:prSet>
      <dgm:spPr/>
    </dgm:pt>
    <dgm:pt modelId="{B9B74C9A-DAAF-462B-B9C2-EA0644605041}" type="pres">
      <dgm:prSet presAssocID="{85BA1AC7-86AE-42B6-845D-89931443BE79}" presName="space" presStyleCnt="0"/>
      <dgm:spPr/>
    </dgm:pt>
    <dgm:pt modelId="{6F3A54D2-0A29-4183-B5F4-F5A9B230885D}" type="pres">
      <dgm:prSet presAssocID="{D43EA880-3DFE-428D-BEBC-B63D24C5455E}" presName="composite" presStyleCnt="0"/>
      <dgm:spPr/>
    </dgm:pt>
    <dgm:pt modelId="{3C97A96D-AD2F-4046-B7F7-82EBC5326EF7}" type="pres">
      <dgm:prSet presAssocID="{D43EA880-3DFE-428D-BEBC-B63D24C5455E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80DA3090-D16F-47DB-8C1C-C2ADCCCF2992}" type="pres">
      <dgm:prSet presAssocID="{D43EA880-3DFE-428D-BEBC-B63D24C5455E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F80FA08-B70B-4A4B-8A04-AF0E7AED5B2D}" srcId="{D43EA880-3DFE-428D-BEBC-B63D24C5455E}" destId="{DA62B6AE-CFF5-47A1-B7E4-9877FB144B1C}" srcOrd="1" destOrd="0" parTransId="{8666C5EE-5665-435E-A7D8-A95A38C3C758}" sibTransId="{72DC4374-A0AC-4826-8C70-6CE37F03B990}"/>
    <dgm:cxn modelId="{A12F2C1B-9BA9-460E-B9F6-2D56BFDA8594}" type="presOf" srcId="{87077B2F-A196-4F0D-AB63-66A756462DCE}" destId="{F70A4ABA-C14B-4611-839D-027C6DB84824}" srcOrd="0" destOrd="0" presId="urn:microsoft.com/office/officeart/2005/8/layout/hList1"/>
    <dgm:cxn modelId="{DFAE022D-DC08-4324-B5E1-7E96FCD40B9E}" srcId="{988A5A46-77F2-43AC-97F2-92ABC5FFF2B0}" destId="{16977FD0-EC42-4820-B0BD-A8D1CF1A3EE7}" srcOrd="0" destOrd="0" parTransId="{0247D6B3-58F8-4909-ADAE-6D4F3333DDB2}" sibTransId="{C714C653-15D9-4F1C-804C-7D943B4868C6}"/>
    <dgm:cxn modelId="{D056E62E-F15B-4496-90E6-F119848EB179}" srcId="{988A5A46-77F2-43AC-97F2-92ABC5FFF2B0}" destId="{F57BE93F-AA78-4CD1-98D9-1F1D16B92457}" srcOrd="1" destOrd="0" parTransId="{76E370F9-7D99-4BC0-9921-6E5782DE7A66}" sibTransId="{9A8AB56E-B885-433A-A74E-E81FD2B5474E}"/>
    <dgm:cxn modelId="{AD44F530-3717-4FCE-90F1-C65F2A34B8C1}" srcId="{636C8DF9-02C7-4AC9-9C42-35FFADA248D2}" destId="{B2D7A604-0DCF-43A0-90AC-7A9CA759D671}" srcOrd="0" destOrd="0" parTransId="{179ABE6D-A9BA-4C87-8BAA-EEC52477F8EA}" sibTransId="{4AAA914B-B73E-4A85-A256-61ED4FE5670A}"/>
    <dgm:cxn modelId="{6DBB3631-CADD-4ED8-AD1E-8573583078F0}" srcId="{87077B2F-A196-4F0D-AB63-66A756462DCE}" destId="{D43EA880-3DFE-428D-BEBC-B63D24C5455E}" srcOrd="2" destOrd="0" parTransId="{B9156BF5-0693-4A14-BEE7-0DAC3C20509A}" sibTransId="{24F9F21E-D7AC-4E66-AD36-127E1A87CE58}"/>
    <dgm:cxn modelId="{B1EB5732-106E-470D-8D47-70AA79C81C10}" type="presOf" srcId="{30135382-E8EB-422F-A942-F0DC3E0B3065}" destId="{80DA3090-D16F-47DB-8C1C-C2ADCCCF2992}" srcOrd="0" destOrd="0" presId="urn:microsoft.com/office/officeart/2005/8/layout/hList1"/>
    <dgm:cxn modelId="{5B0C3638-5E3C-4B6E-9D7F-685C92C99B10}" srcId="{87077B2F-A196-4F0D-AB63-66A756462DCE}" destId="{636C8DF9-02C7-4AC9-9C42-35FFADA248D2}" srcOrd="1" destOrd="0" parTransId="{70052F74-7C38-4CC2-A522-F2BB3E8FFD4A}" sibTransId="{85BA1AC7-86AE-42B6-845D-89931443BE79}"/>
    <dgm:cxn modelId="{15EE1B3F-B990-448A-A324-4D99D2C5224C}" type="presOf" srcId="{B2D7A604-0DCF-43A0-90AC-7A9CA759D671}" destId="{175C8AD6-1A26-4264-B77D-420EE43C83C3}" srcOrd="0" destOrd="0" presId="urn:microsoft.com/office/officeart/2005/8/layout/hList1"/>
    <dgm:cxn modelId="{D0453A5B-BFB8-405F-A0ED-6E03D46C57B1}" type="presOf" srcId="{D43EA880-3DFE-428D-BEBC-B63D24C5455E}" destId="{3C97A96D-AD2F-4046-B7F7-82EBC5326EF7}" srcOrd="0" destOrd="0" presId="urn:microsoft.com/office/officeart/2005/8/layout/hList1"/>
    <dgm:cxn modelId="{CC707350-14C2-4B37-8833-21AA0BF5543F}" type="presOf" srcId="{DA62B6AE-CFF5-47A1-B7E4-9877FB144B1C}" destId="{80DA3090-D16F-47DB-8C1C-C2ADCCCF2992}" srcOrd="0" destOrd="1" presId="urn:microsoft.com/office/officeart/2005/8/layout/hList1"/>
    <dgm:cxn modelId="{3E4C4253-4931-4AAF-932C-4E45A863CDF8}" type="presOf" srcId="{CF6F2E7C-6B06-41A0-A0E7-255F5D594503}" destId="{175C8AD6-1A26-4264-B77D-420EE43C83C3}" srcOrd="0" destOrd="1" presId="urn:microsoft.com/office/officeart/2005/8/layout/hList1"/>
    <dgm:cxn modelId="{E68D5A55-16C4-48DD-B05A-29F2743EF94B}" type="presOf" srcId="{F57BE93F-AA78-4CD1-98D9-1F1D16B92457}" destId="{7BCADB8F-1497-47E9-ACBA-A85D7F537C64}" srcOrd="0" destOrd="1" presId="urn:microsoft.com/office/officeart/2005/8/layout/hList1"/>
    <dgm:cxn modelId="{6FDEDB76-0422-4CDA-8D56-ACBA0E690B13}" type="presOf" srcId="{636C8DF9-02C7-4AC9-9C42-35FFADA248D2}" destId="{40056DA1-A761-4D41-9AF2-310BFEFC8D78}" srcOrd="0" destOrd="0" presId="urn:microsoft.com/office/officeart/2005/8/layout/hList1"/>
    <dgm:cxn modelId="{E251D49D-FA9F-47A7-B608-4ED2B28F0716}" type="presOf" srcId="{988A5A46-77F2-43AC-97F2-92ABC5FFF2B0}" destId="{DD04FE18-C5C3-4AE5-9A7C-0DF287FDD17C}" srcOrd="0" destOrd="0" presId="urn:microsoft.com/office/officeart/2005/8/layout/hList1"/>
    <dgm:cxn modelId="{D2DD34B9-E694-4298-B5F6-9FB4350DD4FE}" srcId="{636C8DF9-02C7-4AC9-9C42-35FFADA248D2}" destId="{CF6F2E7C-6B06-41A0-A0E7-255F5D594503}" srcOrd="1" destOrd="0" parTransId="{49583573-D6F5-4107-86E0-346084CDFFCF}" sibTransId="{22055DFA-8B13-4899-A6A4-230910093920}"/>
    <dgm:cxn modelId="{3AC3BEBC-EFCE-4110-B162-1C01F6E085EB}" type="presOf" srcId="{16977FD0-EC42-4820-B0BD-A8D1CF1A3EE7}" destId="{7BCADB8F-1497-47E9-ACBA-A85D7F537C64}" srcOrd="0" destOrd="0" presId="urn:microsoft.com/office/officeart/2005/8/layout/hList1"/>
    <dgm:cxn modelId="{96F1C0DA-C36D-44BD-A055-6E7E10471312}" srcId="{87077B2F-A196-4F0D-AB63-66A756462DCE}" destId="{988A5A46-77F2-43AC-97F2-92ABC5FFF2B0}" srcOrd="0" destOrd="0" parTransId="{C2E316B2-AD94-4763-B563-59D3E1415713}" sibTransId="{6A8492FD-9A3C-46FA-947F-7A260DE3D985}"/>
    <dgm:cxn modelId="{DEDDC2EC-04FC-4C02-982C-C556A8984348}" srcId="{D43EA880-3DFE-428D-BEBC-B63D24C5455E}" destId="{30135382-E8EB-422F-A942-F0DC3E0B3065}" srcOrd="0" destOrd="0" parTransId="{0C2FA42C-519C-4CA1-BF9B-3A10043FC549}" sibTransId="{E6A4B348-378E-4B35-BF36-95DA235E6E16}"/>
    <dgm:cxn modelId="{F6E9954A-3401-4A33-93D7-C1EB767DD721}" type="presParOf" srcId="{F70A4ABA-C14B-4611-839D-027C6DB84824}" destId="{C561B5F7-FAD4-4966-BC8E-CDD6F3D40C24}" srcOrd="0" destOrd="0" presId="urn:microsoft.com/office/officeart/2005/8/layout/hList1"/>
    <dgm:cxn modelId="{98481476-858E-4003-B48B-E0C0CC41B46C}" type="presParOf" srcId="{C561B5F7-FAD4-4966-BC8E-CDD6F3D40C24}" destId="{DD04FE18-C5C3-4AE5-9A7C-0DF287FDD17C}" srcOrd="0" destOrd="0" presId="urn:microsoft.com/office/officeart/2005/8/layout/hList1"/>
    <dgm:cxn modelId="{CDE740F0-83CC-4A1D-8242-D1D89E08C88A}" type="presParOf" srcId="{C561B5F7-FAD4-4966-BC8E-CDD6F3D40C24}" destId="{7BCADB8F-1497-47E9-ACBA-A85D7F537C64}" srcOrd="1" destOrd="0" presId="urn:microsoft.com/office/officeart/2005/8/layout/hList1"/>
    <dgm:cxn modelId="{6BB97C19-A9D1-4C73-81EC-57B83D17531E}" type="presParOf" srcId="{F70A4ABA-C14B-4611-839D-027C6DB84824}" destId="{555AF0A9-7BFC-4B41-943A-07787194B147}" srcOrd="1" destOrd="0" presId="urn:microsoft.com/office/officeart/2005/8/layout/hList1"/>
    <dgm:cxn modelId="{589B1039-0CE1-4236-92AA-6402E595801B}" type="presParOf" srcId="{F70A4ABA-C14B-4611-839D-027C6DB84824}" destId="{BB5BF6CB-9B8D-470C-A0AE-78EE7046CB46}" srcOrd="2" destOrd="0" presId="urn:microsoft.com/office/officeart/2005/8/layout/hList1"/>
    <dgm:cxn modelId="{B8A3070E-6AA0-4E51-85F2-88051441FF30}" type="presParOf" srcId="{BB5BF6CB-9B8D-470C-A0AE-78EE7046CB46}" destId="{40056DA1-A761-4D41-9AF2-310BFEFC8D78}" srcOrd="0" destOrd="0" presId="urn:microsoft.com/office/officeart/2005/8/layout/hList1"/>
    <dgm:cxn modelId="{8EDF7B4B-5810-47C9-82E8-81DBBC4A6040}" type="presParOf" srcId="{BB5BF6CB-9B8D-470C-A0AE-78EE7046CB46}" destId="{175C8AD6-1A26-4264-B77D-420EE43C83C3}" srcOrd="1" destOrd="0" presId="urn:microsoft.com/office/officeart/2005/8/layout/hList1"/>
    <dgm:cxn modelId="{1B6C4718-B9F5-430F-9EFB-C0F479518DEF}" type="presParOf" srcId="{F70A4ABA-C14B-4611-839D-027C6DB84824}" destId="{B9B74C9A-DAAF-462B-B9C2-EA0644605041}" srcOrd="3" destOrd="0" presId="urn:microsoft.com/office/officeart/2005/8/layout/hList1"/>
    <dgm:cxn modelId="{C4AF170C-415F-421D-B28B-E2D8E67E75AE}" type="presParOf" srcId="{F70A4ABA-C14B-4611-839D-027C6DB84824}" destId="{6F3A54D2-0A29-4183-B5F4-F5A9B230885D}" srcOrd="4" destOrd="0" presId="urn:microsoft.com/office/officeart/2005/8/layout/hList1"/>
    <dgm:cxn modelId="{CED0A2B8-A865-4C28-AD08-0D1EAB95D3AE}" type="presParOf" srcId="{6F3A54D2-0A29-4183-B5F4-F5A9B230885D}" destId="{3C97A96D-AD2F-4046-B7F7-82EBC5326EF7}" srcOrd="0" destOrd="0" presId="urn:microsoft.com/office/officeart/2005/8/layout/hList1"/>
    <dgm:cxn modelId="{927797BB-B78A-4395-8DD3-819A9FB844DF}" type="presParOf" srcId="{6F3A54D2-0A29-4183-B5F4-F5A9B230885D}" destId="{80DA3090-D16F-47DB-8C1C-C2ADCCCF299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Misc</a:t>
          </a:r>
          <a:endParaRPr lang="en-US" sz="2400" kern="1200" dirty="0"/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4FE18-C5C3-4AE5-9A7C-0DF287FDD17C}">
      <dsp:nvSpPr>
        <dsp:cNvPr id="0" name=""/>
        <dsp:cNvSpPr/>
      </dsp:nvSpPr>
      <dsp:spPr>
        <a:xfrm>
          <a:off x="3286" y="461112"/>
          <a:ext cx="3203971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VM</a:t>
          </a:r>
        </a:p>
      </dsp:txBody>
      <dsp:txXfrm>
        <a:off x="3286" y="461112"/>
        <a:ext cx="3203971" cy="979200"/>
      </dsp:txXfrm>
    </dsp:sp>
    <dsp:sp modelId="{7BCADB8F-1497-47E9-ACBA-A85D7F537C64}">
      <dsp:nvSpPr>
        <dsp:cNvPr id="0" name=""/>
        <dsp:cNvSpPr/>
      </dsp:nvSpPr>
      <dsp:spPr>
        <a:xfrm>
          <a:off x="3286" y="1440312"/>
          <a:ext cx="3203971" cy="24499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Always 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Manage machines</a:t>
          </a:r>
        </a:p>
      </dsp:txBody>
      <dsp:txXfrm>
        <a:off x="3286" y="1440312"/>
        <a:ext cx="3203971" cy="2449912"/>
      </dsp:txXfrm>
    </dsp:sp>
    <dsp:sp modelId="{40056DA1-A761-4D41-9AF2-310BFEFC8D78}">
      <dsp:nvSpPr>
        <dsp:cNvPr id="0" name=""/>
        <dsp:cNvSpPr/>
      </dsp:nvSpPr>
      <dsp:spPr>
        <a:xfrm>
          <a:off x="3655814" y="461112"/>
          <a:ext cx="3203971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Containers</a:t>
          </a:r>
        </a:p>
      </dsp:txBody>
      <dsp:txXfrm>
        <a:off x="3655814" y="461112"/>
        <a:ext cx="3203971" cy="979200"/>
      </dsp:txXfrm>
    </dsp:sp>
    <dsp:sp modelId="{175C8AD6-1A26-4264-B77D-420EE43C83C3}">
      <dsp:nvSpPr>
        <dsp:cNvPr id="0" name=""/>
        <dsp:cNvSpPr/>
      </dsp:nvSpPr>
      <dsp:spPr>
        <a:xfrm>
          <a:off x="3655814" y="1440312"/>
          <a:ext cx="3203971" cy="24499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Always 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Manage Clusters</a:t>
          </a:r>
        </a:p>
      </dsp:txBody>
      <dsp:txXfrm>
        <a:off x="3655814" y="1440312"/>
        <a:ext cx="3203971" cy="2449912"/>
      </dsp:txXfrm>
    </dsp:sp>
    <dsp:sp modelId="{3C97A96D-AD2F-4046-B7F7-82EBC5326EF7}">
      <dsp:nvSpPr>
        <dsp:cNvPr id="0" name=""/>
        <dsp:cNvSpPr/>
      </dsp:nvSpPr>
      <dsp:spPr>
        <a:xfrm>
          <a:off x="7308342" y="461112"/>
          <a:ext cx="3203971" cy="979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138176" rIns="241808" bIns="138176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Serverless</a:t>
          </a:r>
        </a:p>
      </dsp:txBody>
      <dsp:txXfrm>
        <a:off x="7308342" y="461112"/>
        <a:ext cx="3203971" cy="979200"/>
      </dsp:txXfrm>
    </dsp:sp>
    <dsp:sp modelId="{80DA3090-D16F-47DB-8C1C-C2ADCCCF2992}">
      <dsp:nvSpPr>
        <dsp:cNvPr id="0" name=""/>
        <dsp:cNvSpPr/>
      </dsp:nvSpPr>
      <dsp:spPr>
        <a:xfrm>
          <a:off x="7308342" y="1440312"/>
          <a:ext cx="3203971" cy="244991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356" tIns="181356" rIns="241808" bIns="272034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Consumption Based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Manage Services/Logic</a:t>
          </a:r>
        </a:p>
      </dsp:txBody>
      <dsp:txXfrm>
        <a:off x="7308342" y="1440312"/>
        <a:ext cx="3203971" cy="24499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25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23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17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2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452292" y="1825625"/>
            <a:ext cx="7287416" cy="4351338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Automated vs. 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00" y="2247309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363093" y="3312621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Framework for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can you do with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86980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23815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4BE43-CE6D-44BC-8D9A-FC5C161DD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Deploying to the Web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1B52F6-C5C9-4F0D-8484-46B3868C19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63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Artificial </a:t>
            </a:r>
            <a:r>
              <a:rPr lang="en-US" sz="2800" b="1" dirty="0" err="1">
                <a:solidFill>
                  <a:schemeClr val="bg1"/>
                </a:solidFill>
              </a:rPr>
              <a:t>Ingelligence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Topics in a text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854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endCxn id="2" idx="2"/>
          </p:cNvCxnSpPr>
          <p:nvPr/>
        </p:nvCxnSpPr>
        <p:spPr>
          <a:xfrm flipV="1">
            <a:off x="6096000" y="1690688"/>
            <a:ext cx="0" cy="49441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Data to 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465</Words>
  <Application>Microsoft Office PowerPoint</Application>
  <PresentationFormat>Widescreen</PresentationFormat>
  <Paragraphs>182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End-to-End Machine Learning with ML.NET and Azure  CodeCampNYC 2018 Luis Quintanilla</vt:lpstr>
      <vt:lpstr>Hello 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What is a model?</vt:lpstr>
      <vt:lpstr>The Machine Learning Process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What can you do with ML.NET?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lquinta5</dc:creator>
  <cp:lastModifiedBy>Luis Quintanilla</cp:lastModifiedBy>
  <cp:revision>33</cp:revision>
  <dcterms:created xsi:type="dcterms:W3CDTF">2018-09-28T17:27:43Z</dcterms:created>
  <dcterms:modified xsi:type="dcterms:W3CDTF">2018-10-10T00:34:28Z</dcterms:modified>
</cp:coreProperties>
</file>